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flit.ru/" TargetMode="External"/><Relationship Id="rId2" Type="http://schemas.openxmlformats.org/officeDocument/2006/relationships/hyperlink" Target="http://www.mcfr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«МЦФЭР Ресурсы образования» - 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Электронная система 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«Образование»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5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Предлагаем Вам начать использовать в работе новый продукт Информационного центра «МЦФЭР Ресурсы образования» - </a:t>
            </a:r>
            <a:r>
              <a:rPr lang="ru-RU" sz="5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Электронную систему «Образование».</a:t>
            </a:r>
            <a:r>
              <a:rPr lang="ru-RU" sz="5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Она создана при участии ведущих экспертов отрасли специально для администрации школ и детских садов. </a:t>
            </a:r>
            <a:r>
              <a:rPr lang="ru-RU" sz="5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   </a:t>
            </a:r>
            <a:r>
              <a:rPr lang="ru-RU" sz="5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6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Электронная система «Образование» - это новый продукт, созданный специально для учреждений образования. Он помогает быстро и юридически грамотно решать любые профессиональные задачи руководителя школы (детского сада):  в ответ на запрос Система выдает подробную инструкцию по решению проблемы, подкрепленную ссылками на действующее законодательство. Система включает разъясняющие материалы по организации деятельности образовательного учреждения, экономике, финансам, административно-хозяйственной работе, управлению персоналом, обеспечению безопасности, организации питания и детского отдыха, взаимодействию проверяющими и контролирующими органами. Доступ в систему может осуществляться с любого рабочего места, оборудованного компьютером и выходом в Интернет.</a:t>
            </a:r>
            <a:r>
              <a:rPr lang="ru-RU" sz="6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6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  Только нужная информация - В системе представлены авторские материалы, шаблоны локальных актов и нормативные документы, необходимые в работе администрации школы и детского сада.  Над системой работают ведущие эксперты - с нами сотрудничают ведущие эксперты отрасли: специалисты </a:t>
            </a:r>
            <a:r>
              <a:rPr lang="ru-RU" sz="6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6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России, Рособрнадзора, Федерального института развития образования, а также руководители и специалисты региональных органов управления образованием</a:t>
            </a:r>
            <a:r>
              <a:rPr lang="ru-RU" sz="6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      </a:t>
            </a:r>
          </a:p>
          <a:p>
            <a:pPr>
              <a:lnSpc>
                <a:spcPct val="120000"/>
              </a:lnSpc>
            </a:pPr>
            <a:endParaRPr lang="ru-RU" sz="6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43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случае Вашей заинтересованности и желания полноценно работать в Системе, мы предлагаем несколько тарифов (одна фиксированная цена на 365 дней с момента подключения без доплат и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доп.счетов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 ежедневные обновления): </a:t>
            </a:r>
            <a:b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1)        «Базовый» тариф электронной системы «Образование»  составляет 33200 руб. в год.   </a:t>
            </a:r>
            <a:b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2)        Тариф «Оптимальный» при подключении которого Вы также получаете возможность бесплатно участвовать во всех интернет-семинарах, которые будет проводить Информационный центр «МЦФЭР Ресурсы образования» (10-12 семинаров в год), и прямо в системе просматривать записи всех интернет-семинаров, прошедших с начала 2014 года. (для сравнения: стоимость участия в одном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вебинаре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составляет 3180 руб.) Стоимость составляет 40540 руб. в год. </a:t>
            </a:r>
            <a:b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i="1" dirty="0">
                <a:solidFill>
                  <a:schemeClr val="bg1"/>
                </a:solidFill>
                <a:latin typeface="sans-serif"/>
              </a:rPr>
              <a:t>Алпатова Анна</a:t>
            </a:r>
            <a:r>
              <a:rPr lang="ru-RU" sz="2600" dirty="0">
                <a:solidFill>
                  <a:schemeClr val="bg1"/>
                </a:solidFill>
              </a:rPr>
              <a:t> </a:t>
            </a:r>
            <a:br>
              <a:rPr lang="ru-RU" sz="2600" dirty="0">
                <a:solidFill>
                  <a:schemeClr val="bg1"/>
                </a:solidFill>
              </a:rPr>
            </a:br>
            <a:r>
              <a:rPr lang="ru-RU" sz="2600" b="1" i="1" dirty="0">
                <a:solidFill>
                  <a:schemeClr val="bg1"/>
                </a:solidFill>
                <a:latin typeface="sans-serif"/>
              </a:rPr>
              <a:t>Специалист по работе с клиентами</a:t>
            </a:r>
            <a:br>
              <a:rPr lang="ru-RU" sz="2600" b="1" i="1" dirty="0">
                <a:solidFill>
                  <a:schemeClr val="bg1"/>
                </a:solidFill>
                <a:latin typeface="sans-serif"/>
              </a:rPr>
            </a:br>
            <a:r>
              <a:rPr lang="ru-RU" sz="2600" b="1" i="1" dirty="0">
                <a:solidFill>
                  <a:schemeClr val="bg1"/>
                </a:solidFill>
                <a:latin typeface="sans-serif"/>
              </a:rPr>
              <a:t>контакт - центра ИД ЗАО "МЦФЭР"</a:t>
            </a:r>
            <a:br>
              <a:rPr lang="ru-RU" sz="2600" b="1" i="1" dirty="0">
                <a:solidFill>
                  <a:schemeClr val="bg1"/>
                </a:solidFill>
                <a:latin typeface="sans-serif"/>
              </a:rPr>
            </a:br>
            <a:r>
              <a:rPr lang="ru-RU" sz="2600" b="1" i="1" dirty="0">
                <a:solidFill>
                  <a:schemeClr val="bg1"/>
                </a:solidFill>
                <a:latin typeface="sans-serif"/>
              </a:rPr>
              <a:t>тел/факс (495)935-82-97 доб. 5424</a:t>
            </a:r>
            <a:r>
              <a:rPr lang="ru-RU" sz="2600" dirty="0">
                <a:solidFill>
                  <a:schemeClr val="bg1"/>
                </a:solidFill>
              </a:rPr>
              <a:t> </a:t>
            </a:r>
            <a:br>
              <a:rPr lang="ru-RU" sz="2600" dirty="0">
                <a:solidFill>
                  <a:schemeClr val="bg1"/>
                </a:solidFill>
              </a:rPr>
            </a:br>
            <a:r>
              <a:rPr lang="ru-RU" sz="2600" b="1" i="1" dirty="0">
                <a:solidFill>
                  <a:schemeClr val="bg1"/>
                </a:solidFill>
                <a:latin typeface="sans-serif"/>
              </a:rPr>
              <a:t>e-</a:t>
            </a:r>
            <a:r>
              <a:rPr lang="ru-RU" sz="2600" b="1" i="1" dirty="0" err="1">
                <a:solidFill>
                  <a:schemeClr val="bg1"/>
                </a:solidFill>
                <a:latin typeface="sans-serif"/>
              </a:rPr>
              <a:t>mail</a:t>
            </a:r>
            <a:r>
              <a:rPr lang="ru-RU" sz="2600" b="1" i="1" dirty="0">
                <a:solidFill>
                  <a:schemeClr val="bg1"/>
                </a:solidFill>
                <a:latin typeface="sans-serif"/>
              </a:rPr>
              <a:t>: Aalpatova@mcfr.ru</a:t>
            </a:r>
            <a:r>
              <a:rPr lang="ru-RU" sz="2600" dirty="0">
                <a:solidFill>
                  <a:schemeClr val="bg1"/>
                </a:solidFill>
              </a:rPr>
              <a:t> </a:t>
            </a:r>
            <a:r>
              <a:rPr lang="ru-RU" sz="2600" dirty="0"/>
              <a:t/>
            </a:r>
            <a:br>
              <a:rPr lang="ru-RU" sz="2600" dirty="0"/>
            </a:br>
            <a:r>
              <a:rPr lang="ru-RU" sz="2600" i="1" dirty="0">
                <a:latin typeface="sans-serif"/>
              </a:rPr>
              <a:t> Корпоративный сайт </a:t>
            </a:r>
            <a:r>
              <a:rPr lang="ru-RU" sz="2600" i="1" dirty="0">
                <a:latin typeface="sans-serif"/>
                <a:hlinkClick r:id="rId2"/>
              </a:rPr>
              <a:t>www.mcfr.ru</a:t>
            </a:r>
            <a:r>
              <a:rPr lang="ru-RU" sz="2600" i="1" dirty="0">
                <a:latin typeface="sans-serif"/>
              </a:rPr>
              <a:t> </a:t>
            </a:r>
            <a:r>
              <a:rPr lang="ru-RU" sz="2600" dirty="0"/>
              <a:t/>
            </a:r>
            <a:br>
              <a:rPr lang="ru-RU" sz="2600" dirty="0"/>
            </a:br>
            <a:r>
              <a:rPr lang="ru-RU" sz="2600" i="1" dirty="0">
                <a:latin typeface="sans-serif"/>
              </a:rPr>
              <a:t>Онлайн-гипермаркет: </a:t>
            </a:r>
            <a:r>
              <a:rPr lang="ru-RU" sz="2600" i="1" dirty="0">
                <a:latin typeface="sans-serif"/>
                <a:hlinkClick r:id="rId3"/>
              </a:rPr>
              <a:t>www.proflit.ru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2287667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80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«МЦФЭР Ресурсы образования» - Электронная система «Образование»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«МЦФЭР Ресурсы образования» - Электронная система «Образование»</dc:title>
  <cp:lastModifiedBy>MATVEEVA</cp:lastModifiedBy>
  <cp:revision>3</cp:revision>
  <dcterms:modified xsi:type="dcterms:W3CDTF">2014-10-07T12:23:54Z</dcterms:modified>
</cp:coreProperties>
</file>